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320" r:id="rId5"/>
    <p:sldId id="319" r:id="rId6"/>
    <p:sldId id="313" r:id="rId7"/>
    <p:sldId id="316" r:id="rId8"/>
    <p:sldId id="317" r:id="rId9"/>
    <p:sldId id="318" r:id="rId10"/>
    <p:sldId id="321" r:id="rId11"/>
    <p:sldId id="315" r:id="rId12"/>
    <p:sldId id="266" r:id="rId13"/>
    <p:sldId id="31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ADE0"/>
    <a:srgbClr val="7E7E7E"/>
    <a:srgbClr val="98C33D"/>
    <a:srgbClr val="DCDCDC"/>
    <a:srgbClr val="2C3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01" d="100"/>
          <a:sy n="101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07E50-AE4C-4170-BAAC-D15CD1B2DEC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49C20-44B6-43EA-9FE2-A0B8D253A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25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7277-DBCE-40D9-A389-128A6D69C37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913-0557-4756-B683-680502D4FDB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05C0-996F-493E-9C78-B5CB47A9D69B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2883E-5FC5-4A33-A621-08FC6D5DD010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8096-57B2-41D7-991C-2D9D2796A423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AE31-A5E8-40EE-904F-77083ECC24E5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1A00-525B-4FE6-B820-857E2869608E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E0AF9E9D-CAE6-47BB-A45A-0A0DC14A2FA6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B29759-6047-4F27-9EA6-50993B62BCC2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660342"/>
            <a:ext cx="10058400" cy="1077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3B80B4D-C93D-4218-81E5-E6D4E45558E1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82977E-FF78-465D-B8F1-E5E77F48FB8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83774" y="146304"/>
            <a:ext cx="1389818" cy="46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D44032-1C69-488D-8F54-73BDC78DE4B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138" y="146304"/>
            <a:ext cx="13994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j-ea"/>
          <a:cs typeface="Lato" panose="020F050202020403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slide" Target="slide4.xml"/><Relationship Id="rId26" Type="http://schemas.openxmlformats.org/officeDocument/2006/relationships/image" Target="../media/image19.svg"/><Relationship Id="rId3" Type="http://schemas.openxmlformats.org/officeDocument/2006/relationships/image" Target="../media/image4.sv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slide" Target="slide2.xml"/><Relationship Id="rId17" Type="http://schemas.openxmlformats.org/officeDocument/2006/relationships/image" Target="../media/image13.svg"/><Relationship Id="rId25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11" Type="http://schemas.openxmlformats.org/officeDocument/2006/relationships/image" Target="../media/image9.svg"/><Relationship Id="rId24" Type="http://schemas.openxmlformats.org/officeDocument/2006/relationships/slide" Target="slide6.xml"/><Relationship Id="rId5" Type="http://schemas.openxmlformats.org/officeDocument/2006/relationships/image" Target="../media/image1.png"/><Relationship Id="rId15" Type="http://schemas.openxmlformats.org/officeDocument/2006/relationships/slide" Target="slide3.xml"/><Relationship Id="rId23" Type="http://schemas.openxmlformats.org/officeDocument/2006/relationships/image" Target="../media/image17.svg"/><Relationship Id="rId28" Type="http://schemas.openxmlformats.org/officeDocument/2006/relationships/image" Target="../media/image20.jp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slide" Target="slide1.xml"/><Relationship Id="rId14" Type="http://schemas.openxmlformats.org/officeDocument/2006/relationships/image" Target="../media/image11.svg"/><Relationship Id="rId22" Type="http://schemas.openxmlformats.org/officeDocument/2006/relationships/image" Target="../media/image16.png"/><Relationship Id="rId27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0.jp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.xml"/><Relationship Id="rId18" Type="http://schemas.openxmlformats.org/officeDocument/2006/relationships/image" Target="../media/image13.svg"/><Relationship Id="rId26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15.svg"/><Relationship Id="rId7" Type="http://schemas.openxmlformats.org/officeDocument/2006/relationships/slide" Target="slide7.xml"/><Relationship Id="rId12" Type="http://schemas.openxmlformats.org/officeDocument/2006/relationships/image" Target="../media/image9.svg"/><Relationship Id="rId17" Type="http://schemas.openxmlformats.org/officeDocument/2006/relationships/image" Target="../media/image12.png"/><Relationship Id="rId25" Type="http://schemas.openxmlformats.org/officeDocument/2006/relationships/slide" Target="slide6.xml"/><Relationship Id="rId2" Type="http://schemas.openxmlformats.org/officeDocument/2006/relationships/image" Target="../media/image21.png"/><Relationship Id="rId16" Type="http://schemas.openxmlformats.org/officeDocument/2006/relationships/slide" Target="slide3.xml"/><Relationship Id="rId20" Type="http://schemas.openxmlformats.org/officeDocument/2006/relationships/image" Target="../media/image14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24" Type="http://schemas.openxmlformats.org/officeDocument/2006/relationships/image" Target="../media/image17.svg"/><Relationship Id="rId5" Type="http://schemas.openxmlformats.org/officeDocument/2006/relationships/image" Target="../media/image5.png"/><Relationship Id="rId15" Type="http://schemas.openxmlformats.org/officeDocument/2006/relationships/image" Target="../media/image11.svg"/><Relationship Id="rId23" Type="http://schemas.openxmlformats.org/officeDocument/2006/relationships/image" Target="../media/image16.png"/><Relationship Id="rId28" Type="http://schemas.openxmlformats.org/officeDocument/2006/relationships/slide" Target="slide8.xml"/><Relationship Id="rId10" Type="http://schemas.openxmlformats.org/officeDocument/2006/relationships/slide" Target="slide1.xml"/><Relationship Id="rId19" Type="http://schemas.openxmlformats.org/officeDocument/2006/relationships/slide" Target="slide4.xml"/><Relationship Id="rId31" Type="http://schemas.openxmlformats.org/officeDocument/2006/relationships/image" Target="../media/image24.png"/><Relationship Id="rId4" Type="http://schemas.openxmlformats.org/officeDocument/2006/relationships/image" Target="../media/image4.svg"/><Relationship Id="rId9" Type="http://schemas.openxmlformats.org/officeDocument/2006/relationships/image" Target="../media/image7.svg"/><Relationship Id="rId14" Type="http://schemas.openxmlformats.org/officeDocument/2006/relationships/image" Target="../media/image10.png"/><Relationship Id="rId22" Type="http://schemas.openxmlformats.org/officeDocument/2006/relationships/slide" Target="slide5.xml"/><Relationship Id="rId27" Type="http://schemas.openxmlformats.org/officeDocument/2006/relationships/image" Target="../media/image19.svg"/><Relationship Id="rId30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.xml"/><Relationship Id="rId18" Type="http://schemas.openxmlformats.org/officeDocument/2006/relationships/image" Target="../media/image13.svg"/><Relationship Id="rId26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15.svg"/><Relationship Id="rId7" Type="http://schemas.openxmlformats.org/officeDocument/2006/relationships/slide" Target="slide7.xml"/><Relationship Id="rId12" Type="http://schemas.openxmlformats.org/officeDocument/2006/relationships/image" Target="../media/image9.svg"/><Relationship Id="rId17" Type="http://schemas.openxmlformats.org/officeDocument/2006/relationships/image" Target="../media/image12.png"/><Relationship Id="rId25" Type="http://schemas.openxmlformats.org/officeDocument/2006/relationships/slide" Target="slide6.xml"/><Relationship Id="rId2" Type="http://schemas.openxmlformats.org/officeDocument/2006/relationships/image" Target="../media/image21.png"/><Relationship Id="rId16" Type="http://schemas.openxmlformats.org/officeDocument/2006/relationships/slide" Target="slide3.xml"/><Relationship Id="rId20" Type="http://schemas.openxmlformats.org/officeDocument/2006/relationships/image" Target="../media/image14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24" Type="http://schemas.openxmlformats.org/officeDocument/2006/relationships/image" Target="../media/image17.svg"/><Relationship Id="rId5" Type="http://schemas.openxmlformats.org/officeDocument/2006/relationships/image" Target="../media/image5.png"/><Relationship Id="rId15" Type="http://schemas.openxmlformats.org/officeDocument/2006/relationships/image" Target="../media/image11.svg"/><Relationship Id="rId23" Type="http://schemas.openxmlformats.org/officeDocument/2006/relationships/image" Target="../media/image16.png"/><Relationship Id="rId28" Type="http://schemas.openxmlformats.org/officeDocument/2006/relationships/slide" Target="slide8.xml"/><Relationship Id="rId10" Type="http://schemas.openxmlformats.org/officeDocument/2006/relationships/slide" Target="slide1.xml"/><Relationship Id="rId19" Type="http://schemas.openxmlformats.org/officeDocument/2006/relationships/slide" Target="slide4.xml"/><Relationship Id="rId31" Type="http://schemas.openxmlformats.org/officeDocument/2006/relationships/image" Target="../media/image24.png"/><Relationship Id="rId4" Type="http://schemas.openxmlformats.org/officeDocument/2006/relationships/image" Target="../media/image4.svg"/><Relationship Id="rId9" Type="http://schemas.openxmlformats.org/officeDocument/2006/relationships/image" Target="../media/image7.svg"/><Relationship Id="rId14" Type="http://schemas.openxmlformats.org/officeDocument/2006/relationships/image" Target="../media/image10.png"/><Relationship Id="rId22" Type="http://schemas.openxmlformats.org/officeDocument/2006/relationships/slide" Target="slide5.xml"/><Relationship Id="rId27" Type="http://schemas.openxmlformats.org/officeDocument/2006/relationships/image" Target="../media/image19.svg"/><Relationship Id="rId30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.xml"/><Relationship Id="rId18" Type="http://schemas.openxmlformats.org/officeDocument/2006/relationships/image" Target="../media/image13.svg"/><Relationship Id="rId26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15.svg"/><Relationship Id="rId7" Type="http://schemas.openxmlformats.org/officeDocument/2006/relationships/slide" Target="slide7.xml"/><Relationship Id="rId12" Type="http://schemas.openxmlformats.org/officeDocument/2006/relationships/image" Target="../media/image9.svg"/><Relationship Id="rId17" Type="http://schemas.openxmlformats.org/officeDocument/2006/relationships/image" Target="../media/image12.png"/><Relationship Id="rId25" Type="http://schemas.openxmlformats.org/officeDocument/2006/relationships/slide" Target="slide6.xml"/><Relationship Id="rId2" Type="http://schemas.openxmlformats.org/officeDocument/2006/relationships/image" Target="../media/image21.png"/><Relationship Id="rId16" Type="http://schemas.openxmlformats.org/officeDocument/2006/relationships/slide" Target="slide3.xml"/><Relationship Id="rId20" Type="http://schemas.openxmlformats.org/officeDocument/2006/relationships/image" Target="../media/image14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24" Type="http://schemas.openxmlformats.org/officeDocument/2006/relationships/image" Target="../media/image17.svg"/><Relationship Id="rId32" Type="http://schemas.microsoft.com/office/2007/relationships/hdphoto" Target="../media/hdphoto1.wdp"/><Relationship Id="rId5" Type="http://schemas.openxmlformats.org/officeDocument/2006/relationships/image" Target="../media/image5.png"/><Relationship Id="rId15" Type="http://schemas.openxmlformats.org/officeDocument/2006/relationships/image" Target="../media/image11.svg"/><Relationship Id="rId23" Type="http://schemas.openxmlformats.org/officeDocument/2006/relationships/image" Target="../media/image16.png"/><Relationship Id="rId28" Type="http://schemas.openxmlformats.org/officeDocument/2006/relationships/slide" Target="slide8.xml"/><Relationship Id="rId10" Type="http://schemas.openxmlformats.org/officeDocument/2006/relationships/slide" Target="slide1.xml"/><Relationship Id="rId19" Type="http://schemas.openxmlformats.org/officeDocument/2006/relationships/slide" Target="slide4.xml"/><Relationship Id="rId31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7.svg"/><Relationship Id="rId14" Type="http://schemas.openxmlformats.org/officeDocument/2006/relationships/image" Target="../media/image10.png"/><Relationship Id="rId22" Type="http://schemas.openxmlformats.org/officeDocument/2006/relationships/slide" Target="slide5.xml"/><Relationship Id="rId27" Type="http://schemas.openxmlformats.org/officeDocument/2006/relationships/image" Target="../media/image19.svg"/><Relationship Id="rId30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.xml"/><Relationship Id="rId18" Type="http://schemas.openxmlformats.org/officeDocument/2006/relationships/image" Target="../media/image13.svg"/><Relationship Id="rId26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15.svg"/><Relationship Id="rId7" Type="http://schemas.openxmlformats.org/officeDocument/2006/relationships/slide" Target="slide7.xml"/><Relationship Id="rId12" Type="http://schemas.openxmlformats.org/officeDocument/2006/relationships/image" Target="../media/image9.svg"/><Relationship Id="rId17" Type="http://schemas.openxmlformats.org/officeDocument/2006/relationships/image" Target="../media/image12.png"/><Relationship Id="rId25" Type="http://schemas.openxmlformats.org/officeDocument/2006/relationships/slide" Target="slide6.xml"/><Relationship Id="rId2" Type="http://schemas.openxmlformats.org/officeDocument/2006/relationships/image" Target="../media/image21.png"/><Relationship Id="rId16" Type="http://schemas.openxmlformats.org/officeDocument/2006/relationships/slide" Target="slide3.xml"/><Relationship Id="rId20" Type="http://schemas.openxmlformats.org/officeDocument/2006/relationships/image" Target="../media/image14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24" Type="http://schemas.openxmlformats.org/officeDocument/2006/relationships/image" Target="../media/image17.svg"/><Relationship Id="rId32" Type="http://schemas.microsoft.com/office/2007/relationships/hdphoto" Target="../media/hdphoto1.wdp"/><Relationship Id="rId5" Type="http://schemas.openxmlformats.org/officeDocument/2006/relationships/image" Target="../media/image5.png"/><Relationship Id="rId15" Type="http://schemas.openxmlformats.org/officeDocument/2006/relationships/image" Target="../media/image11.svg"/><Relationship Id="rId23" Type="http://schemas.openxmlformats.org/officeDocument/2006/relationships/image" Target="../media/image16.png"/><Relationship Id="rId28" Type="http://schemas.openxmlformats.org/officeDocument/2006/relationships/slide" Target="slide8.xml"/><Relationship Id="rId10" Type="http://schemas.openxmlformats.org/officeDocument/2006/relationships/slide" Target="slide1.xml"/><Relationship Id="rId19" Type="http://schemas.openxmlformats.org/officeDocument/2006/relationships/slide" Target="slide4.xml"/><Relationship Id="rId31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7.svg"/><Relationship Id="rId14" Type="http://schemas.openxmlformats.org/officeDocument/2006/relationships/image" Target="../media/image10.png"/><Relationship Id="rId22" Type="http://schemas.openxmlformats.org/officeDocument/2006/relationships/slide" Target="slide5.xml"/><Relationship Id="rId27" Type="http://schemas.openxmlformats.org/officeDocument/2006/relationships/image" Target="../media/image19.svg"/><Relationship Id="rId30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2.xml"/><Relationship Id="rId18" Type="http://schemas.openxmlformats.org/officeDocument/2006/relationships/image" Target="../media/image13.svg"/><Relationship Id="rId26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15.svg"/><Relationship Id="rId7" Type="http://schemas.openxmlformats.org/officeDocument/2006/relationships/slide" Target="slide7.xml"/><Relationship Id="rId12" Type="http://schemas.openxmlformats.org/officeDocument/2006/relationships/image" Target="../media/image9.svg"/><Relationship Id="rId17" Type="http://schemas.openxmlformats.org/officeDocument/2006/relationships/image" Target="../media/image12.png"/><Relationship Id="rId25" Type="http://schemas.openxmlformats.org/officeDocument/2006/relationships/slide" Target="slide6.xml"/><Relationship Id="rId2" Type="http://schemas.openxmlformats.org/officeDocument/2006/relationships/image" Target="../media/image21.png"/><Relationship Id="rId16" Type="http://schemas.openxmlformats.org/officeDocument/2006/relationships/slide" Target="slide3.xml"/><Relationship Id="rId20" Type="http://schemas.openxmlformats.org/officeDocument/2006/relationships/image" Target="../media/image14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24" Type="http://schemas.openxmlformats.org/officeDocument/2006/relationships/image" Target="../media/image17.svg"/><Relationship Id="rId32" Type="http://schemas.microsoft.com/office/2007/relationships/hdphoto" Target="../media/hdphoto1.wdp"/><Relationship Id="rId5" Type="http://schemas.openxmlformats.org/officeDocument/2006/relationships/image" Target="../media/image5.png"/><Relationship Id="rId15" Type="http://schemas.openxmlformats.org/officeDocument/2006/relationships/image" Target="../media/image11.svg"/><Relationship Id="rId23" Type="http://schemas.openxmlformats.org/officeDocument/2006/relationships/image" Target="../media/image16.png"/><Relationship Id="rId28" Type="http://schemas.openxmlformats.org/officeDocument/2006/relationships/slide" Target="slide8.xml"/><Relationship Id="rId10" Type="http://schemas.openxmlformats.org/officeDocument/2006/relationships/slide" Target="slide1.xml"/><Relationship Id="rId19" Type="http://schemas.openxmlformats.org/officeDocument/2006/relationships/slide" Target="slide4.xml"/><Relationship Id="rId31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7.svg"/><Relationship Id="rId14" Type="http://schemas.openxmlformats.org/officeDocument/2006/relationships/image" Target="../media/image10.png"/><Relationship Id="rId22" Type="http://schemas.openxmlformats.org/officeDocument/2006/relationships/slide" Target="slide5.xml"/><Relationship Id="rId27" Type="http://schemas.openxmlformats.org/officeDocument/2006/relationships/image" Target="../media/image19.svg"/><Relationship Id="rId30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slide" Target="slide4.xml"/><Relationship Id="rId26" Type="http://schemas.openxmlformats.org/officeDocument/2006/relationships/image" Target="../media/image19.svg"/><Relationship Id="rId3" Type="http://schemas.openxmlformats.org/officeDocument/2006/relationships/image" Target="../media/image4.svg"/><Relationship Id="rId21" Type="http://schemas.openxmlformats.org/officeDocument/2006/relationships/slide" Target="slide5.xml"/><Relationship Id="rId7" Type="http://schemas.openxmlformats.org/officeDocument/2006/relationships/image" Target="../media/image6.png"/><Relationship Id="rId12" Type="http://schemas.openxmlformats.org/officeDocument/2006/relationships/slide" Target="slide2.xml"/><Relationship Id="rId17" Type="http://schemas.openxmlformats.org/officeDocument/2006/relationships/image" Target="../media/image13.svg"/><Relationship Id="rId25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image" Target="../media/image9.svg"/><Relationship Id="rId24" Type="http://schemas.openxmlformats.org/officeDocument/2006/relationships/slide" Target="slide6.xml"/><Relationship Id="rId5" Type="http://schemas.openxmlformats.org/officeDocument/2006/relationships/image" Target="../media/image1.png"/><Relationship Id="rId15" Type="http://schemas.openxmlformats.org/officeDocument/2006/relationships/slide" Target="slide3.xml"/><Relationship Id="rId23" Type="http://schemas.openxmlformats.org/officeDocument/2006/relationships/image" Target="../media/image17.svg"/><Relationship Id="rId28" Type="http://schemas.openxmlformats.org/officeDocument/2006/relationships/image" Target="../media/image20.jp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slide" Target="slide1.xml"/><Relationship Id="rId14" Type="http://schemas.openxmlformats.org/officeDocument/2006/relationships/image" Target="../media/image11.svg"/><Relationship Id="rId22" Type="http://schemas.openxmlformats.org/officeDocument/2006/relationships/image" Target="../media/image16.png"/><Relationship Id="rId27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slide" Target="slide7.xml"/><Relationship Id="rId18" Type="http://schemas.openxmlformats.org/officeDocument/2006/relationships/image" Target="../media/image9.svg"/><Relationship Id="rId26" Type="http://schemas.openxmlformats.org/officeDocument/2006/relationships/image" Target="../media/image14.png"/><Relationship Id="rId3" Type="http://schemas.openxmlformats.org/officeDocument/2006/relationships/image" Target="../media/image22.png"/><Relationship Id="rId21" Type="http://schemas.openxmlformats.org/officeDocument/2006/relationships/image" Target="../media/image11.svg"/><Relationship Id="rId34" Type="http://schemas.openxmlformats.org/officeDocument/2006/relationships/slide" Target="slide8.xml"/><Relationship Id="rId7" Type="http://schemas.openxmlformats.org/officeDocument/2006/relationships/image" Target="../media/image28.png"/><Relationship Id="rId12" Type="http://schemas.openxmlformats.org/officeDocument/2006/relationships/image" Target="../media/image1.png"/><Relationship Id="rId17" Type="http://schemas.openxmlformats.org/officeDocument/2006/relationships/image" Target="../media/image8.png"/><Relationship Id="rId25" Type="http://schemas.openxmlformats.org/officeDocument/2006/relationships/slide" Target="slide4.xml"/><Relationship Id="rId33" Type="http://schemas.openxmlformats.org/officeDocument/2006/relationships/image" Target="../media/image19.svg"/><Relationship Id="rId2" Type="http://schemas.openxmlformats.org/officeDocument/2006/relationships/image" Target="../media/image21.png"/><Relationship Id="rId16" Type="http://schemas.openxmlformats.org/officeDocument/2006/relationships/slide" Target="slide1.xml"/><Relationship Id="rId20" Type="http://schemas.openxmlformats.org/officeDocument/2006/relationships/image" Target="../media/image10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5.png"/><Relationship Id="rId24" Type="http://schemas.openxmlformats.org/officeDocument/2006/relationships/image" Target="../media/image13.svg"/><Relationship Id="rId32" Type="http://schemas.openxmlformats.org/officeDocument/2006/relationships/image" Target="../media/image18.png"/><Relationship Id="rId5" Type="http://schemas.openxmlformats.org/officeDocument/2006/relationships/image" Target="../media/image26.png"/><Relationship Id="rId15" Type="http://schemas.openxmlformats.org/officeDocument/2006/relationships/image" Target="../media/image7.svg"/><Relationship Id="rId23" Type="http://schemas.openxmlformats.org/officeDocument/2006/relationships/image" Target="../media/image12.png"/><Relationship Id="rId28" Type="http://schemas.openxmlformats.org/officeDocument/2006/relationships/slide" Target="slide5.xml"/><Relationship Id="rId10" Type="http://schemas.openxmlformats.org/officeDocument/2006/relationships/image" Target="../media/image4.svg"/><Relationship Id="rId19" Type="http://schemas.openxmlformats.org/officeDocument/2006/relationships/slide" Target="slide2.xml"/><Relationship Id="rId31" Type="http://schemas.openxmlformats.org/officeDocument/2006/relationships/slide" Target="slide6.xml"/><Relationship Id="rId4" Type="http://schemas.openxmlformats.org/officeDocument/2006/relationships/image" Target="../media/image23.svg"/><Relationship Id="rId9" Type="http://schemas.openxmlformats.org/officeDocument/2006/relationships/image" Target="../media/image3.png"/><Relationship Id="rId14" Type="http://schemas.openxmlformats.org/officeDocument/2006/relationships/image" Target="../media/image6.png"/><Relationship Id="rId22" Type="http://schemas.openxmlformats.org/officeDocument/2006/relationships/slide" Target="slide3.xml"/><Relationship Id="rId27" Type="http://schemas.openxmlformats.org/officeDocument/2006/relationships/image" Target="../media/image15.svg"/><Relationship Id="rId30" Type="http://schemas.openxmlformats.org/officeDocument/2006/relationships/image" Target="../media/image17.svg"/><Relationship Id="rId8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0.jp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1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F1E245-597A-48E7-B15F-E0B07272406D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2DDF576-6DC1-4A5D-A43F-0D9519651216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15B94AC4-A3E3-4086-8B01-210E6CD1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00FF103-28FF-43BC-B4A0-86C414196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DDEBBA-7041-4A05-A362-6903505D8E8D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7" name="Picture 4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35160D6-C455-45D3-A414-C7F4A4F3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48" name="Graphic 47">
              <a:hlinkClick r:id="rId6" action="ppaction://hlinksldjump"/>
              <a:extLst>
                <a:ext uri="{FF2B5EF4-FFF2-40B4-BE49-F238E27FC236}">
                  <a16:creationId xmlns:a16="http://schemas.microsoft.com/office/drawing/2014/main" id="{4B6C179F-B2F5-495B-B6B7-D6FEC391C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FB6B625-EAC3-4CE3-B067-1D260CE37471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hlinkClick r:id="rId6" action="ppaction://hlinksldjump"/>
              <a:extLst>
                <a:ext uri="{FF2B5EF4-FFF2-40B4-BE49-F238E27FC236}">
                  <a16:creationId xmlns:a16="http://schemas.microsoft.com/office/drawing/2014/main" id="{5B8EAF2A-6D60-410F-B01B-70BBEF12A119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FA87D68-C46E-4F7E-B73F-9B7AB52788DB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54" name="Graphic 5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906C651-2059-4D61-8D29-1E6A2BE33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55" name="Graphic 5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6436549-DEE6-4CEE-B1C7-8FC5086C4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56" name="Graphic 5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39FE851-F196-46FC-B9E8-571153CD2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57" name="Graphic 5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F1181984-D756-4066-9322-0ADC40106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58" name="Graphic 5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45FA5275-CEF5-4A18-81EB-031A93CB4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59" name="Graphic 58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B4C338D3-6397-4B3B-B5F0-5A3E736BF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0" name="TextBox 5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D629651-C1C8-4A27-831A-BBB33590834C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61" name="TextBox 6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D3B65B9-5AED-4261-8740-3544317D5D61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62" name="TextBox 6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AF7A5D0-EE1B-42E6-8B9F-F218C46E8236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63" name="TextBox 6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8B73599A-C6D0-4D6B-9FCE-5A19976DF401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64" name="TextBox 6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44196844-E7F2-4E01-BEE5-EA990B4A46B2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65" name="TextBox 64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E75B7F94-F885-4B8C-BB05-453459DEE1CC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52" name="Rectangle: Rounded Corners 51">
              <a:hlinkClick r:id="rId27" action="ppaction://hlinksldjump"/>
              <a:extLst>
                <a:ext uri="{FF2B5EF4-FFF2-40B4-BE49-F238E27FC236}">
                  <a16:creationId xmlns:a16="http://schemas.microsoft.com/office/drawing/2014/main" id="{544EDD5F-754E-4B51-BE7A-E6DAAD1AE9DF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D56C861C-B751-4ADC-8461-BD3FCCC71498}"/>
                </a:ext>
              </a:extLst>
            </p:cNvPr>
            <p:cNvSpPr/>
            <p:nvPr/>
          </p:nvSpPr>
          <p:spPr>
            <a:xfrm rot="5400000">
              <a:off x="-214388" y="3177000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59252A86-256E-4417-8E20-4A516FD3A171}"/>
              </a:ext>
            </a:extLst>
          </p:cNvPr>
          <p:cNvSpPr txBox="1">
            <a:spLocks/>
          </p:cNvSpPr>
          <p:nvPr/>
        </p:nvSpPr>
        <p:spPr>
          <a:xfrm>
            <a:off x="2827911" y="335502"/>
            <a:ext cx="4813072" cy="34947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sz="4400" b="1" dirty="0">
                <a:solidFill>
                  <a:srgbClr val="98C33D"/>
                </a:solidFill>
              </a:rPr>
              <a:t>Projecto</a:t>
            </a:r>
            <a:br>
              <a:rPr lang="pt-PT" sz="4400" b="1" dirty="0">
                <a:solidFill>
                  <a:srgbClr val="98C33D"/>
                </a:solidFill>
              </a:rPr>
            </a:br>
            <a:r>
              <a:rPr lang="pt-PT" sz="4400" b="1" dirty="0">
                <a:solidFill>
                  <a:srgbClr val="98C33D"/>
                </a:solidFill>
              </a:rPr>
              <a:t>Centro Hospitalar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FB55E91E-19D0-4424-A350-BFE12EC489AA}"/>
              </a:ext>
            </a:extLst>
          </p:cNvPr>
          <p:cNvSpPr txBox="1">
            <a:spLocks/>
          </p:cNvSpPr>
          <p:nvPr/>
        </p:nvSpPr>
        <p:spPr>
          <a:xfrm>
            <a:off x="4610671" y="4953718"/>
            <a:ext cx="2798193" cy="54656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>
                <a:solidFill>
                  <a:srgbClr val="98C33D"/>
                </a:solidFill>
              </a:rPr>
              <a:t>Desenvolvimento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ECB889-9222-4B45-BD96-B12B00052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0" y="3584204"/>
            <a:ext cx="1389818" cy="468000"/>
          </a:xfrm>
          <a:prstGeom prst="rect">
            <a:avLst/>
          </a:prstGeom>
        </p:spPr>
      </p:pic>
      <p:pic>
        <p:nvPicPr>
          <p:cNvPr id="66" name="Picture 65" descr="Colorful ink in water">
            <a:extLst>
              <a:ext uri="{FF2B5EF4-FFF2-40B4-BE49-F238E27FC236}">
                <a16:creationId xmlns:a16="http://schemas.microsoft.com/office/drawing/2014/main" id="{C5E813BD-DA52-4A46-B073-36E13723FB8B}"/>
              </a:ext>
            </a:extLst>
          </p:cNvPr>
          <p:cNvPicPr/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2827911" y="1739377"/>
            <a:ext cx="6363714" cy="324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AF687FD-5471-4520-92C5-680B3DFA2DC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860" y="2961000"/>
            <a:ext cx="13994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14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pt-PT" sz="4400" b="1" dirty="0">
                <a:solidFill>
                  <a:srgbClr val="98C33D"/>
                </a:solidFill>
              </a:rPr>
              <a:t>Obrigado Pela Vossa Atenção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pt-PT" sz="2000" dirty="0">
                <a:solidFill>
                  <a:srgbClr val="31ADE0"/>
                </a:solidFill>
              </a:rPr>
              <a:t>Especial agradecimento à turma B e aos formadores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F6AE41AC-1964-4834-82D5-354DAB8B1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066" y="783065"/>
            <a:ext cx="5488832" cy="150989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CE084D-B61A-4BD0-90FF-41BAEEF20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82" y="5530735"/>
            <a:ext cx="1389818" cy="468000"/>
          </a:xfrm>
          <a:prstGeom prst="rect">
            <a:avLst/>
          </a:prstGeom>
        </p:spPr>
      </p:pic>
      <p:pic>
        <p:nvPicPr>
          <p:cNvPr id="11" name="Picture 10" descr="Colorful ink in water">
            <a:extLst>
              <a:ext uri="{FF2B5EF4-FFF2-40B4-BE49-F238E27FC236}">
                <a16:creationId xmlns:a16="http://schemas.microsoft.com/office/drawing/2014/main" id="{1EBB35D6-C7D0-444C-B3D8-66606301C576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0" y="2938035"/>
            <a:ext cx="5942965" cy="3060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6FF93B-1C09-4BEB-BBD2-BF18C9C83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46" y="5530735"/>
            <a:ext cx="1399455" cy="468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09A2408-866A-4C5E-A1A0-348D24C7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33371-EAC9-445D-AC23-905AD3454158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1490C0-1362-4307-BD15-624E0DC0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2BA04A7A-2F3F-415A-A84A-80E8882FE165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F88703-C1F7-4C42-A457-6358E103BFEB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EE99491C-E4CF-45D6-8D45-E039671D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8820085-B617-4D81-8DDB-DA311ABD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EDEA8C-F1AC-4451-95FB-88BB28B7CCF6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71" name="Picture 7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5CB435C8-88CB-4AF6-8CDB-5E218C1A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72" name="Graphic 71">
              <a:hlinkClick r:id="rId7" action="ppaction://hlinksldjump"/>
              <a:extLst>
                <a:ext uri="{FF2B5EF4-FFF2-40B4-BE49-F238E27FC236}">
                  <a16:creationId xmlns:a16="http://schemas.microsoft.com/office/drawing/2014/main" id="{C6DA04B7-F0FB-4082-9317-7A81AA142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11A511-CAFF-45FA-95DD-FFC92CD24D9A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hlinkClick r:id="rId7" action="ppaction://hlinksldjump"/>
              <a:extLst>
                <a:ext uri="{FF2B5EF4-FFF2-40B4-BE49-F238E27FC236}">
                  <a16:creationId xmlns:a16="http://schemas.microsoft.com/office/drawing/2014/main" id="{15879213-8F16-4567-B67D-EB4E14C625D0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F006EE1-6687-4E5D-B616-910243C55887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77" name="Graphic 7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B3E7ABD-B55B-40C9-91A4-5201EF70B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78" name="Graphic 7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747BBD7-F722-42C3-8FAE-EB9B49A9F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9" name="Graphic 78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2624E11-67CB-49F8-94AD-429FB3DDB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80" name="Graphic 7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86CB878-0047-41CE-8D74-8333971AF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81" name="Graphic 80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3F1C2130-9E31-44C8-9D1F-F83CA7B52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82" name="Graphic 81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D52FDD80-DE90-4A22-8208-65C735DE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83" name="TextBox 8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1A39A06-69B9-408B-8592-F4C9EFE4F7FF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84" name="TextBox 8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AD43A1A-E921-4179-BE6B-6CE3D0FEE485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85" name="TextBox 8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3D2EC326-7481-41D2-AA33-11EC2BBA4111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86" name="TextBox 8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4424DC68-7D8C-4A2B-8E45-FAF6AC4B6A6C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87" name="TextBox 8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7882DBF6-D8E8-4AD7-8D88-3E472CABFABF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88" name="TextBox 87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691AAC4A-C52D-442E-B537-B236C5F2CD6D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76" name="Rectangle: Rounded Corners 75">
              <a:hlinkClick r:id="rId28" action="ppaction://hlinksldjump"/>
              <a:extLst>
                <a:ext uri="{FF2B5EF4-FFF2-40B4-BE49-F238E27FC236}">
                  <a16:creationId xmlns:a16="http://schemas.microsoft.com/office/drawing/2014/main" id="{8F664E0E-A523-47C3-A774-7DA1D379FA4D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rtlCol="0" anchor="t">
            <a:normAutofit fontScale="77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Registo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Dashboard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Página de perfil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Listar médicos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900" dirty="0">
              <a:solidFill>
                <a:srgbClr val="7E7E7E"/>
              </a:solidFill>
              <a:highlight>
                <a:srgbClr val="FFFF00"/>
              </a:highlight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Consultas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Gerar vagas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Marcar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Iniciar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Guardar notas da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Terminar consulta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Lista de espera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Checkin do utente na recepção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Lista de utentes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Ver utentes atrasados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900" dirty="0">
              <a:solidFill>
                <a:srgbClr val="7E7E7E"/>
              </a:solidFill>
              <a:highlight>
                <a:srgbClr val="FFFF00"/>
              </a:highlight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Faturação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Emitir recibo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Emitir fatura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Listar documentos ao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Descrição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3B58EEF-B320-4A6E-AFE9-59FFDE4D34A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42863" y="4680492"/>
            <a:ext cx="1220512" cy="1101512"/>
          </a:xfrm>
          <a:prstGeom prst="rect">
            <a:avLst/>
          </a:prstGeom>
        </p:spPr>
      </p:pic>
      <p:sp>
        <p:nvSpPr>
          <p:cNvPr id="53" name="Trapezoid 52">
            <a:extLst>
              <a:ext uri="{FF2B5EF4-FFF2-40B4-BE49-F238E27FC236}">
                <a16:creationId xmlns:a16="http://schemas.microsoft.com/office/drawing/2014/main" id="{D56C861C-B751-4ADC-8461-BD3FCCC71498}"/>
              </a:ext>
            </a:extLst>
          </p:cNvPr>
          <p:cNvSpPr/>
          <p:nvPr/>
        </p:nvSpPr>
        <p:spPr>
          <a:xfrm rot="5400000">
            <a:off x="-162000" y="3608242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6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39412EFD-9112-4673-853C-DBD283097937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2B9EB6F-1F0C-4054-AEEF-69DA979F7433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06DF8618-CACF-4A2A-B01E-B4C09A22E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880D5A4C-6CC9-4FD5-8050-2DAB051E8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ED36592-F578-4B86-89F7-B807C1C2A1BE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5" name="Picture 9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3D8A865-F989-41EC-AB27-932AB5F55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96" name="Graphic 95">
              <a:hlinkClick r:id="rId7" action="ppaction://hlinksldjump"/>
              <a:extLst>
                <a:ext uri="{FF2B5EF4-FFF2-40B4-BE49-F238E27FC236}">
                  <a16:creationId xmlns:a16="http://schemas.microsoft.com/office/drawing/2014/main" id="{69FE702D-1236-4194-BDF4-A66133B7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4D8349F-E583-4F07-805E-E91C2DEE53CE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hlinkClick r:id="rId7" action="ppaction://hlinksldjump"/>
              <a:extLst>
                <a:ext uri="{FF2B5EF4-FFF2-40B4-BE49-F238E27FC236}">
                  <a16:creationId xmlns:a16="http://schemas.microsoft.com/office/drawing/2014/main" id="{A9CA7D2D-A7DE-4CC9-94EA-F76C796756F4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D029C2D-A954-4AF7-805C-7060C0D97139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101" name="Graphic 10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CEE6D3D-7519-45AC-9DDA-FCCBA8334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102" name="Graphic 10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E7F2F09-0966-41FA-A44A-33224F224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3" name="Graphic 10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F9FD85B-6C83-4BA2-82DA-0C9DAF9D6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104" name="Graphic 10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47AEA060-A32E-4391-9D9C-4AD29B7B3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5" name="Graphic 104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EA43E81A-0BE7-4580-BEC6-A73A0A4C6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106" name="Graphic 105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A3BED3DF-2A8E-4C50-8C96-45034CD88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07" name="TextBox 10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15EAB04-E9C7-4014-A8AD-23C82B4DBB4C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108" name="TextBox 10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6E0772F-3385-4222-B773-E99657BABF85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109" name="TextBox 108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612C712-DC80-4A06-ACE0-E32276265F2D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110" name="TextBox 10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28A09DD8-9B46-47AD-AD78-37A041355167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111" name="TextBox 110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5FB66558-4EFE-41E1-BF3F-60301DF29939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112" name="TextBox 111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B8ADA0E9-0F49-4451-82BF-99B23928EB1B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100" name="Rectangle: Rounded Corners 99">
              <a:hlinkClick r:id="rId28" action="ppaction://hlinksldjump"/>
              <a:extLst>
                <a:ext uri="{FF2B5EF4-FFF2-40B4-BE49-F238E27FC236}">
                  <a16:creationId xmlns:a16="http://schemas.microsoft.com/office/drawing/2014/main" id="{B70C984A-559D-47C7-9401-4E3813DD5484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rtlCol="0" anchor="t">
            <a:normAutofit fontScale="77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Registo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Dashboard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Página de perfil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Listar médicos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Consultas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Gerar vagas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Marcar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Iniciar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Guardar notas da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Terminar consulta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 de espera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Checkin do utente na recepção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 de utentes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Ver utentes atrasados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Faturação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Emitir recibo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Emitir fatura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Listar documentos ao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Funcionalidades Solicitadas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3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3B58EEF-B320-4A6E-AFE9-59FFDE4D34A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42863" y="4680492"/>
            <a:ext cx="1220512" cy="1101512"/>
          </a:xfrm>
          <a:prstGeom prst="rect">
            <a:avLst/>
          </a:prstGeom>
        </p:spPr>
      </p:pic>
      <p:sp>
        <p:nvSpPr>
          <p:cNvPr id="77" name="Trapezoid 76">
            <a:extLst>
              <a:ext uri="{FF2B5EF4-FFF2-40B4-BE49-F238E27FC236}">
                <a16:creationId xmlns:a16="http://schemas.microsoft.com/office/drawing/2014/main" id="{CFABF1DA-BE65-48DA-AF3F-77938CB75252}"/>
              </a:ext>
            </a:extLst>
          </p:cNvPr>
          <p:cNvSpPr/>
          <p:nvPr/>
        </p:nvSpPr>
        <p:spPr>
          <a:xfrm rot="5400000">
            <a:off x="-162000" y="4042157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67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195F0369-5961-4704-BBD4-69091D486FB2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4EE5C85-3B8E-4C12-8EF6-F998BD3DA345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FCD47338-70A4-4F4C-B051-5E73B4B57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EC234DB-9335-4FB5-9AEA-E42370879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8A1103A-60F3-4A26-8987-43DC1FE1EEE6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6" name="Picture 9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2235D6E-D2CF-4E73-9FA3-A410269E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97" name="Graphic 96">
              <a:hlinkClick r:id="rId7" action="ppaction://hlinksldjump"/>
              <a:extLst>
                <a:ext uri="{FF2B5EF4-FFF2-40B4-BE49-F238E27FC236}">
                  <a16:creationId xmlns:a16="http://schemas.microsoft.com/office/drawing/2014/main" id="{4EB21D7A-56D8-499D-8606-E0B54BAB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87F7232-292C-4DF2-A263-9F6643CBFA19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hlinkClick r:id="rId7" action="ppaction://hlinksldjump"/>
              <a:extLst>
                <a:ext uri="{FF2B5EF4-FFF2-40B4-BE49-F238E27FC236}">
                  <a16:creationId xmlns:a16="http://schemas.microsoft.com/office/drawing/2014/main" id="{2751A6B1-7116-4811-B61E-CA414B8B84AC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BF50522-FD57-45ED-AAA2-B6B3173B4AC3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102" name="Graphic 10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E4D9683-DDA7-43C3-92D4-99544981C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103" name="Graphic 10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73C0DAA-8A55-47F5-B4BC-1619248E9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4" name="Graphic 10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698E24A1-FF9E-4AC8-AA3E-806E39013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105" name="Graphic 10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7D474B33-81EB-4730-8CB4-DD02AA7C0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6" name="Graphic 10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CE2F489C-ADA4-4184-B77A-9F4297698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107" name="Graphic 106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AC6FF439-89A9-4DDC-A32B-5434CD834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08" name="TextBox 10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02F938B-9C33-4DF7-B647-D8EA744BBCB1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109" name="TextBox 10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765FC417-D3F9-43FB-9051-4BABBC611388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110" name="TextBox 109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203F671-E5E1-41E4-A61C-E09477C63C24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111" name="TextBox 11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940C0216-8E89-4C06-B0BE-520F1A20A56F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112" name="TextBox 111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814BA5AE-B802-4953-8DFB-14C400348BC5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113" name="TextBox 112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41BCBFE8-134F-45C7-9190-D7466105C2E5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101" name="Rectangle: Rounded Corners 100">
              <a:hlinkClick r:id="rId28" action="ppaction://hlinksldjump"/>
              <a:extLst>
                <a:ext uri="{FF2B5EF4-FFF2-40B4-BE49-F238E27FC236}">
                  <a16:creationId xmlns:a16="http://schemas.microsoft.com/office/drawing/2014/main" id="{0477ECFE-6438-4429-8846-E584F07C6761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rtlCol="0" anchor="t"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Dashboard com estatística do 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Médico pode ter várias consultas a decorrer em simultâneo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Sistema de mensagens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Ecrã de chamadas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Formulário online de registo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Criação de um Recepcionista Admin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Permite criar os primeiros Recepcionistas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 de espera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Checkin do utente na recepção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 de utentes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Ver utentes atrasados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Faturação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Emitir recibo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Emitir fatura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Listar documentos ao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Principais Alterações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4</a:t>
            </a:fld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743BB08-A4D6-4761-A129-B058B24032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2800" b="90950" l="9972" r="89958">
                        <a14:foregroundMark x1="84936" y1="13200" x2="84936" y2="13200"/>
                        <a14:foregroundMark x1="85926" y1="13450" x2="85573" y2="25300"/>
                        <a14:foregroundMark x1="86139" y1="26650" x2="85361" y2="34200"/>
                        <a14:foregroundMark x1="85361" y1="34200" x2="86563" y2="56900"/>
                        <a14:foregroundMark x1="86563" y1="56900" x2="84583" y2="79650"/>
                        <a14:foregroundMark x1="84583" y1="79650" x2="74116" y2="81650"/>
                        <a14:foregroundMark x1="74116" y1="81650" x2="22631" y2="81250"/>
                        <a14:foregroundMark x1="22631" y1="81250" x2="19943" y2="74050"/>
                        <a14:foregroundMark x1="19943" y1="74050" x2="21711" y2="14950"/>
                        <a14:foregroundMark x1="21711" y1="14950" x2="30905" y2="11250"/>
                        <a14:foregroundMark x1="30905" y1="11250" x2="83027" y2="11400"/>
                        <a14:foregroundMark x1="14601" y1="24450" x2="14231" y2="27892"/>
                        <a14:foregroundMark x1="16407" y1="7650" x2="14711" y2="23426"/>
                        <a14:foregroundMark x1="14361" y1="31626" x2="15064" y2="37200"/>
                        <a14:foregroundMark x1="15064" y1="37200" x2="14851" y2="44400"/>
                        <a14:foregroundMark x1="14851" y1="44400" x2="15077" y2="49369"/>
                        <a14:foregroundMark x1="15205" y1="52200" x2="14851" y2="81350"/>
                        <a14:foregroundMark x1="14851" y1="81350" x2="15064" y2="83900"/>
                        <a14:foregroundMark x1="16195" y1="85550" x2="16195" y2="89300"/>
                        <a14:foregroundMark x1="27228" y1="17100" x2="37836" y2="23150"/>
                        <a14:foregroundMark x1="37836" y1="23150" x2="73550" y2="65500"/>
                        <a14:foregroundMark x1="73550" y1="65500" x2="76521" y2="72350"/>
                        <a14:foregroundMark x1="78076" y1="15700" x2="78006" y2="22850"/>
                        <a14:foregroundMark x1="78006" y1="22850" x2="79066" y2="41100"/>
                        <a14:foregroundMark x1="79066" y1="41100" x2="79066" y2="51400"/>
                        <a14:foregroundMark x1="62164" y1="19300" x2="63579" y2="35000"/>
                        <a14:foregroundMark x1="47030" y1="20700" x2="63932" y2="21550"/>
                        <a14:foregroundMark x1="69448" y1="18750" x2="69873" y2="26000"/>
                        <a14:foregroundMark x1="69873" y1="26000" x2="69873" y2="26400"/>
                        <a14:foregroundMark x1="74965" y1="35000" x2="74540" y2="42200"/>
                        <a14:foregroundMark x1="63366" y1="52350" x2="61810" y2="66800"/>
                        <a14:foregroundMark x1="69873" y1="16100" x2="68670" y2="23450"/>
                        <a14:foregroundMark x1="68670" y1="23450" x2="69024" y2="25000"/>
                        <a14:foregroundMark x1="16620" y1="25700" x2="16832" y2="31400"/>
                        <a14:foregroundMark x1="28218" y1="10950" x2="19165" y2="14200"/>
                        <a14:foregroundMark x1="19165" y1="14200" x2="19731" y2="15400"/>
                        <a14:foregroundMark x1="15983" y1="7800" x2="15629" y2="3450"/>
                        <a14:foregroundMark x1="16620" y1="43450" x2="16620" y2="48600"/>
                        <a14:foregroundMark x1="15983" y1="90950" x2="15417" y2="90400"/>
                        <a14:foregroundMark x1="14215" y1="81800" x2="14215" y2="81100"/>
                        <a14:foregroundMark x1="14215" y1="80700" x2="14215" y2="80700"/>
                        <a14:foregroundMark x1="14922" y1="29550" x2="14569" y2="30700"/>
                        <a14:foregroundMark x1="14569" y1="21250" x2="15488" y2="6900"/>
                        <a14:foregroundMark x1="15488" y1="6900" x2="14710" y2="19950"/>
                        <a14:foregroundMark x1="14781" y1="62650" x2="14498" y2="48300"/>
                        <a14:foregroundMark x1="14569" y1="57850" x2="14569" y2="62500"/>
                        <a14:foregroundMark x1="14144" y1="62500" x2="14710" y2="57400"/>
                        <a14:foregroundMark x1="14498" y1="49700" x2="14498" y2="56900"/>
                        <a14:foregroundMark x1="14498" y1="56900" x2="14710" y2="63150"/>
                        <a14:foregroundMark x1="14144" y1="27950" x2="14144" y2="35850"/>
                        <a14:backgroundMark x1="13437" y1="24300" x2="13437" y2="24300"/>
                        <a14:backgroundMark x1="13437" y1="24300" x2="13437" y2="24050"/>
                        <a14:backgroundMark x1="13296" y1="23450" x2="13296" y2="24450"/>
                        <a14:backgroundMark x1="14003" y1="2750" x2="13225" y2="10350"/>
                        <a14:backgroundMark x1="13225" y1="10350" x2="13508" y2="18250"/>
                        <a14:backgroundMark x1="13508" y1="18250" x2="13508" y2="25800"/>
                        <a14:backgroundMark x1="13508" y1="25800" x2="13631" y2="27950"/>
                        <a14:backgroundMark x1="13720" y1="49700" x2="13154" y2="57000"/>
                        <a14:backgroundMark x1="13027" y1="27950" x2="13013" y2="24750"/>
                        <a14:backgroundMark x1="13154" y1="57000" x2="13062" y2="35850"/>
                        <a14:backgroundMark x1="13013" y1="24750" x2="12588" y2="24200"/>
                        <a14:backgroundMark x1="12941" y1="29620" x2="12376" y2="29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048581" y="4104341"/>
            <a:ext cx="1672863" cy="2366143"/>
          </a:xfrm>
          <a:prstGeom prst="rect">
            <a:avLst/>
          </a:prstGeom>
        </p:spPr>
      </p:pic>
      <p:sp>
        <p:nvSpPr>
          <p:cNvPr id="78" name="Trapezoid 77">
            <a:extLst>
              <a:ext uri="{FF2B5EF4-FFF2-40B4-BE49-F238E27FC236}">
                <a16:creationId xmlns:a16="http://schemas.microsoft.com/office/drawing/2014/main" id="{DE2CFAD9-68FB-44B5-AFCD-72D894D88B9B}"/>
              </a:ext>
            </a:extLst>
          </p:cNvPr>
          <p:cNvSpPr/>
          <p:nvPr/>
        </p:nvSpPr>
        <p:spPr>
          <a:xfrm rot="5400000">
            <a:off x="-162000" y="4472036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381E947-31E9-4066-B6AC-587F8AE75E66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FCF5830-6D42-4221-BBBE-5E523D800811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7BA2D289-1E58-4C0F-AACB-59F0170F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863A4D3-EB5F-4838-93D3-51F9A7EC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362D8A4-6418-45D5-9AF6-28DB94C3150C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5" name="Picture 9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EA6D216-28D7-4FB4-BA9E-CE0BEC967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96" name="Graphic 95">
              <a:hlinkClick r:id="rId7" action="ppaction://hlinksldjump"/>
              <a:extLst>
                <a:ext uri="{FF2B5EF4-FFF2-40B4-BE49-F238E27FC236}">
                  <a16:creationId xmlns:a16="http://schemas.microsoft.com/office/drawing/2014/main" id="{DC2F5720-D48B-4F29-92B3-F0861FAF5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459CDF-CF3C-4B61-97FE-FF8C8B1ECADC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hlinkClick r:id="rId7" action="ppaction://hlinksldjump"/>
              <a:extLst>
                <a:ext uri="{FF2B5EF4-FFF2-40B4-BE49-F238E27FC236}">
                  <a16:creationId xmlns:a16="http://schemas.microsoft.com/office/drawing/2014/main" id="{77EB147D-B961-461E-A3F3-A554AEAA2A57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51E3082-2E75-454C-BA8D-AE75211F5041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101" name="Graphic 10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D869F7A-2817-4152-887D-D10B935E0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102" name="Graphic 10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B9D62B67-51E7-4F1D-BB0E-2B80F6752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3" name="Graphic 10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B29FC041-CFFE-4231-A3DE-B410D1062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104" name="Graphic 10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7834FE2-0416-4C34-8E92-B4A2113CE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5" name="Graphic 104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9856D5F9-D90C-405D-ABDB-01D4EB287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106" name="Graphic 105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B867C533-8A36-4A64-A221-8706CA9AB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07" name="TextBox 10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C699C04-D3E7-4E28-8534-E97843863935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108" name="TextBox 10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08ED7407-7DD8-4834-939A-401065B854D5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109" name="TextBox 108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4195165-6DE5-4041-A82E-5A26C832B163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110" name="TextBox 10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CF0430F-B5FE-4E7F-8967-6AE046CF9CD4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111" name="TextBox 110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EC5ADE1B-D2EA-40EB-A836-F28BEA27F529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112" name="TextBox 111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0C2CC32E-5680-4CA2-A591-101C469932B2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100" name="Rectangle: Rounded Corners 99">
              <a:hlinkClick r:id="rId28" action="ppaction://hlinksldjump"/>
              <a:extLst>
                <a:ext uri="{FF2B5EF4-FFF2-40B4-BE49-F238E27FC236}">
                  <a16:creationId xmlns:a16="http://schemas.microsoft.com/office/drawing/2014/main" id="{885835BE-0096-4F5A-9432-088564981DED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1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Comunicação de JavaScript com o Servidor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Segurança da Recuperação de Palavra-Passe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Mensagem de confirmação e-mail ou telemóvel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Notificação aquando da chamada do utente para consulta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Aviso de consulta 24h antes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Pagamento online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Base de dados remota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Layout responsivo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Melhorias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5</a:t>
            </a:fld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743BB08-A4D6-4761-A129-B058B24032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2800" b="90950" l="9972" r="89958">
                        <a14:foregroundMark x1="84936" y1="13200" x2="84936" y2="13200"/>
                        <a14:foregroundMark x1="85926" y1="13450" x2="85573" y2="25300"/>
                        <a14:foregroundMark x1="86139" y1="26650" x2="85361" y2="34200"/>
                        <a14:foregroundMark x1="85361" y1="34200" x2="86563" y2="56900"/>
                        <a14:foregroundMark x1="86563" y1="56900" x2="84583" y2="79650"/>
                        <a14:foregroundMark x1="84583" y1="79650" x2="74116" y2="81650"/>
                        <a14:foregroundMark x1="74116" y1="81650" x2="22631" y2="81250"/>
                        <a14:foregroundMark x1="22631" y1="81250" x2="19943" y2="74050"/>
                        <a14:foregroundMark x1="19943" y1="74050" x2="21711" y2="14950"/>
                        <a14:foregroundMark x1="21711" y1="14950" x2="30905" y2="11250"/>
                        <a14:foregroundMark x1="30905" y1="11250" x2="83027" y2="11400"/>
                        <a14:foregroundMark x1="14601" y1="24450" x2="14231" y2="27892"/>
                        <a14:foregroundMark x1="16407" y1="7650" x2="14711" y2="23426"/>
                        <a14:foregroundMark x1="14361" y1="31626" x2="15064" y2="37200"/>
                        <a14:foregroundMark x1="15064" y1="37200" x2="14851" y2="44400"/>
                        <a14:foregroundMark x1="14851" y1="44400" x2="15077" y2="49369"/>
                        <a14:foregroundMark x1="15205" y1="52200" x2="14851" y2="81350"/>
                        <a14:foregroundMark x1="14851" y1="81350" x2="15064" y2="83900"/>
                        <a14:foregroundMark x1="16195" y1="85550" x2="16195" y2="89300"/>
                        <a14:foregroundMark x1="27228" y1="17100" x2="37836" y2="23150"/>
                        <a14:foregroundMark x1="37836" y1="23150" x2="73550" y2="65500"/>
                        <a14:foregroundMark x1="73550" y1="65500" x2="76521" y2="72350"/>
                        <a14:foregroundMark x1="78076" y1="15700" x2="78006" y2="22850"/>
                        <a14:foregroundMark x1="78006" y1="22850" x2="79066" y2="41100"/>
                        <a14:foregroundMark x1="79066" y1="41100" x2="79066" y2="51400"/>
                        <a14:foregroundMark x1="62164" y1="19300" x2="63579" y2="35000"/>
                        <a14:foregroundMark x1="47030" y1="20700" x2="63932" y2="21550"/>
                        <a14:foregroundMark x1="69448" y1="18750" x2="69873" y2="26000"/>
                        <a14:foregroundMark x1="69873" y1="26000" x2="69873" y2="26400"/>
                        <a14:foregroundMark x1="74965" y1="35000" x2="74540" y2="42200"/>
                        <a14:foregroundMark x1="63366" y1="52350" x2="61810" y2="66800"/>
                        <a14:foregroundMark x1="69873" y1="16100" x2="68670" y2="23450"/>
                        <a14:foregroundMark x1="68670" y1="23450" x2="69024" y2="25000"/>
                        <a14:foregroundMark x1="16620" y1="25700" x2="16832" y2="31400"/>
                        <a14:foregroundMark x1="28218" y1="10950" x2="19165" y2="14200"/>
                        <a14:foregroundMark x1="19165" y1="14200" x2="19731" y2="15400"/>
                        <a14:foregroundMark x1="15983" y1="7800" x2="15629" y2="3450"/>
                        <a14:foregroundMark x1="16620" y1="43450" x2="16620" y2="48600"/>
                        <a14:foregroundMark x1="15983" y1="90950" x2="15417" y2="90400"/>
                        <a14:foregroundMark x1="14215" y1="81800" x2="14215" y2="81100"/>
                        <a14:foregroundMark x1="14215" y1="80700" x2="14215" y2="80700"/>
                        <a14:foregroundMark x1="14922" y1="29550" x2="14569" y2="30700"/>
                        <a14:foregroundMark x1="14569" y1="21250" x2="15488" y2="6900"/>
                        <a14:foregroundMark x1="15488" y1="6900" x2="14710" y2="19950"/>
                        <a14:foregroundMark x1="14781" y1="62650" x2="14498" y2="48300"/>
                        <a14:foregroundMark x1="14569" y1="57850" x2="14569" y2="62500"/>
                        <a14:foregroundMark x1="14144" y1="62500" x2="14710" y2="57400"/>
                        <a14:foregroundMark x1="14498" y1="49700" x2="14498" y2="56900"/>
                        <a14:foregroundMark x1="14498" y1="56900" x2="14710" y2="63150"/>
                        <a14:foregroundMark x1="14144" y1="27950" x2="14144" y2="35850"/>
                        <a14:backgroundMark x1="13437" y1="24300" x2="13437" y2="24300"/>
                        <a14:backgroundMark x1="13437" y1="24300" x2="13437" y2="24050"/>
                        <a14:backgroundMark x1="13296" y1="23450" x2="13296" y2="24450"/>
                        <a14:backgroundMark x1="14003" y1="2750" x2="13225" y2="10350"/>
                        <a14:backgroundMark x1="13225" y1="10350" x2="13508" y2="18250"/>
                        <a14:backgroundMark x1="13508" y1="18250" x2="13508" y2="25800"/>
                        <a14:backgroundMark x1="13508" y1="25800" x2="13631" y2="27950"/>
                        <a14:backgroundMark x1="13720" y1="49700" x2="13154" y2="57000"/>
                        <a14:backgroundMark x1="13027" y1="27950" x2="13013" y2="24750"/>
                        <a14:backgroundMark x1="13154" y1="57000" x2="13062" y2="35850"/>
                        <a14:backgroundMark x1="13013" y1="24750" x2="12588" y2="24200"/>
                        <a14:backgroundMark x1="12941" y1="29620" x2="12376" y2="29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048581" y="4104341"/>
            <a:ext cx="1672863" cy="2366143"/>
          </a:xfrm>
          <a:prstGeom prst="rect">
            <a:avLst/>
          </a:prstGeom>
        </p:spPr>
      </p:pic>
      <p:sp>
        <p:nvSpPr>
          <p:cNvPr id="77" name="Trapezoid 76">
            <a:extLst>
              <a:ext uri="{FF2B5EF4-FFF2-40B4-BE49-F238E27FC236}">
                <a16:creationId xmlns:a16="http://schemas.microsoft.com/office/drawing/2014/main" id="{D719EAA4-D343-45E6-B004-89AB826913F2}"/>
              </a:ext>
            </a:extLst>
          </p:cNvPr>
          <p:cNvSpPr/>
          <p:nvPr/>
        </p:nvSpPr>
        <p:spPr>
          <a:xfrm rot="5400000">
            <a:off x="-162000" y="4910587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59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C897B987-D5B0-49A8-A581-AD0B160EA556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22DCC7-48A1-4F9A-8A26-928CBC7D38D2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DCEF2215-484E-4F1E-8986-FF8AFF233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338D227-B921-4175-B54D-839ED8DD2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414F40-148E-4D51-B713-3E92BB21617E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71" name="Picture 7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682524D-425C-495F-A99E-FC03C2BE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72" name="Graphic 71">
              <a:hlinkClick r:id="rId7" action="ppaction://hlinksldjump"/>
              <a:extLst>
                <a:ext uri="{FF2B5EF4-FFF2-40B4-BE49-F238E27FC236}">
                  <a16:creationId xmlns:a16="http://schemas.microsoft.com/office/drawing/2014/main" id="{9BFC76F7-5A9C-4963-9E51-F13D0E2F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E5EA11-FD28-4DC0-B173-6BEE3299463D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hlinkClick r:id="rId7" action="ppaction://hlinksldjump"/>
              <a:extLst>
                <a:ext uri="{FF2B5EF4-FFF2-40B4-BE49-F238E27FC236}">
                  <a16:creationId xmlns:a16="http://schemas.microsoft.com/office/drawing/2014/main" id="{43D5120D-7BB8-40A1-A0EA-3AE06F09C691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23F2429-35BF-476F-9BC8-5CE98144A590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77" name="Graphic 7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50B7154-80C6-4EE6-889E-8C254D798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78" name="Graphic 7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BA1A0C7-9BB8-46DE-A19F-91C27DE40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9" name="Graphic 78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E9A3961-4D29-4180-BAA6-66087610D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80" name="Graphic 7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8C9A180-CCD6-4185-98F3-65053DBD2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81" name="Graphic 80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ADA2A6A3-EDE1-4435-9CEA-4B5942E60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82" name="Graphic 81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06C75F6F-4DF7-4143-B202-E0D9E60E2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83" name="TextBox 8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815B0FD-0BE7-4C27-90CA-201BBF6F2983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84" name="TextBox 8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D601821-AB69-4130-A326-D08F23A93C90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85" name="TextBox 8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BC54014-43AC-4799-91A4-158F85A67027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86" name="TextBox 8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34F34D9-C5AA-44CB-A8F7-C08D60ECAD58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87" name="TextBox 8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7AD60D2A-FC31-4B0D-80D9-4798EE86E915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88" name="TextBox 87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43BD8F60-0E44-46DC-9766-26993F3D549D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76" name="Rectangle: Rounded Corners 75">
              <a:hlinkClick r:id="rId28" action="ppaction://hlinksldjump"/>
              <a:extLst>
                <a:ext uri="{FF2B5EF4-FFF2-40B4-BE49-F238E27FC236}">
                  <a16:creationId xmlns:a16="http://schemas.microsoft.com/office/drawing/2014/main" id="{9A51C466-2445-4FAD-B463-40B7E3AFC8B1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1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Comunicação de JavaScript com o Servidor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Segurança da Recuperação de Palavra-Passe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Mensagem de confirmação e-mail ou telemóvel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Notificação aquando da chamada do utente para consulta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Aviso de consulta 24h antes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Pagamento online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Base de dados remota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highlight>
                  <a:srgbClr val="FFFF00"/>
                </a:highlight>
                <a:latin typeface="Lato" panose="020F0502020204030203" pitchFamily="34" charset="0"/>
                <a:cs typeface="Lato" panose="020F0502020204030203" pitchFamily="34" charset="0"/>
              </a:rPr>
              <a:t>Layout responsivo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Conclusão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743BB08-A4D6-4761-A129-B058B24032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2800" b="90950" l="9972" r="89958">
                        <a14:foregroundMark x1="84936" y1="13200" x2="84936" y2="13200"/>
                        <a14:foregroundMark x1="85926" y1="13450" x2="85573" y2="25300"/>
                        <a14:foregroundMark x1="86139" y1="26650" x2="85361" y2="34200"/>
                        <a14:foregroundMark x1="85361" y1="34200" x2="86563" y2="56900"/>
                        <a14:foregroundMark x1="86563" y1="56900" x2="84583" y2="79650"/>
                        <a14:foregroundMark x1="84583" y1="79650" x2="74116" y2="81650"/>
                        <a14:foregroundMark x1="74116" y1="81650" x2="22631" y2="81250"/>
                        <a14:foregroundMark x1="22631" y1="81250" x2="19943" y2="74050"/>
                        <a14:foregroundMark x1="19943" y1="74050" x2="21711" y2="14950"/>
                        <a14:foregroundMark x1="21711" y1="14950" x2="30905" y2="11250"/>
                        <a14:foregroundMark x1="30905" y1="11250" x2="83027" y2="11400"/>
                        <a14:foregroundMark x1="14601" y1="24450" x2="14231" y2="27892"/>
                        <a14:foregroundMark x1="16407" y1="7650" x2="14711" y2="23426"/>
                        <a14:foregroundMark x1="14361" y1="31626" x2="15064" y2="37200"/>
                        <a14:foregroundMark x1="15064" y1="37200" x2="14851" y2="44400"/>
                        <a14:foregroundMark x1="14851" y1="44400" x2="15077" y2="49369"/>
                        <a14:foregroundMark x1="15205" y1="52200" x2="14851" y2="81350"/>
                        <a14:foregroundMark x1="14851" y1="81350" x2="15064" y2="83900"/>
                        <a14:foregroundMark x1="16195" y1="85550" x2="16195" y2="89300"/>
                        <a14:foregroundMark x1="27228" y1="17100" x2="37836" y2="23150"/>
                        <a14:foregroundMark x1="37836" y1="23150" x2="73550" y2="65500"/>
                        <a14:foregroundMark x1="73550" y1="65500" x2="76521" y2="72350"/>
                        <a14:foregroundMark x1="78076" y1="15700" x2="78006" y2="22850"/>
                        <a14:foregroundMark x1="78006" y1="22850" x2="79066" y2="41100"/>
                        <a14:foregroundMark x1="79066" y1="41100" x2="79066" y2="51400"/>
                        <a14:foregroundMark x1="62164" y1="19300" x2="63579" y2="35000"/>
                        <a14:foregroundMark x1="47030" y1="20700" x2="63932" y2="21550"/>
                        <a14:foregroundMark x1="69448" y1="18750" x2="69873" y2="26000"/>
                        <a14:foregroundMark x1="69873" y1="26000" x2="69873" y2="26400"/>
                        <a14:foregroundMark x1="74965" y1="35000" x2="74540" y2="42200"/>
                        <a14:foregroundMark x1="63366" y1="52350" x2="61810" y2="66800"/>
                        <a14:foregroundMark x1="69873" y1="16100" x2="68670" y2="23450"/>
                        <a14:foregroundMark x1="68670" y1="23450" x2="69024" y2="25000"/>
                        <a14:foregroundMark x1="16620" y1="25700" x2="16832" y2="31400"/>
                        <a14:foregroundMark x1="28218" y1="10950" x2="19165" y2="14200"/>
                        <a14:foregroundMark x1="19165" y1="14200" x2="19731" y2="15400"/>
                        <a14:foregroundMark x1="15983" y1="7800" x2="15629" y2="3450"/>
                        <a14:foregroundMark x1="16620" y1="43450" x2="16620" y2="48600"/>
                        <a14:foregroundMark x1="15983" y1="90950" x2="15417" y2="90400"/>
                        <a14:foregroundMark x1="14215" y1="81800" x2="14215" y2="81100"/>
                        <a14:foregroundMark x1="14215" y1="80700" x2="14215" y2="80700"/>
                        <a14:foregroundMark x1="14922" y1="29550" x2="14569" y2="30700"/>
                        <a14:foregroundMark x1="14569" y1="21250" x2="15488" y2="6900"/>
                        <a14:foregroundMark x1="15488" y1="6900" x2="14710" y2="19950"/>
                        <a14:foregroundMark x1="14781" y1="62650" x2="14498" y2="48300"/>
                        <a14:foregroundMark x1="14569" y1="57850" x2="14569" y2="62500"/>
                        <a14:foregroundMark x1="14144" y1="62500" x2="14710" y2="57400"/>
                        <a14:foregroundMark x1="14498" y1="49700" x2="14498" y2="56900"/>
                        <a14:foregroundMark x1="14498" y1="56900" x2="14710" y2="63150"/>
                        <a14:foregroundMark x1="14144" y1="27950" x2="14144" y2="35850"/>
                        <a14:backgroundMark x1="13437" y1="24300" x2="13437" y2="24300"/>
                        <a14:backgroundMark x1="13437" y1="24300" x2="13437" y2="24050"/>
                        <a14:backgroundMark x1="13296" y1="23450" x2="13296" y2="24450"/>
                        <a14:backgroundMark x1="14003" y1="2750" x2="13225" y2="10350"/>
                        <a14:backgroundMark x1="13225" y1="10350" x2="13508" y2="18250"/>
                        <a14:backgroundMark x1="13508" y1="18250" x2="13508" y2="25800"/>
                        <a14:backgroundMark x1="13508" y1="25800" x2="13631" y2="27950"/>
                        <a14:backgroundMark x1="13720" y1="49700" x2="13154" y2="57000"/>
                        <a14:backgroundMark x1="13027" y1="27950" x2="13013" y2="24750"/>
                        <a14:backgroundMark x1="13154" y1="57000" x2="13062" y2="35850"/>
                        <a14:backgroundMark x1="13013" y1="24750" x2="12588" y2="24200"/>
                        <a14:backgroundMark x1="12941" y1="29620" x2="12376" y2="29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0048581" y="4104341"/>
            <a:ext cx="1672863" cy="2366143"/>
          </a:xfrm>
          <a:prstGeom prst="rect">
            <a:avLst/>
          </a:prstGeom>
        </p:spPr>
      </p:pic>
      <p:sp>
        <p:nvSpPr>
          <p:cNvPr id="53" name="Trapezoid 52">
            <a:extLst>
              <a:ext uri="{FF2B5EF4-FFF2-40B4-BE49-F238E27FC236}">
                <a16:creationId xmlns:a16="http://schemas.microsoft.com/office/drawing/2014/main" id="{9D7FBD1E-2DA5-46F3-BA0B-1A952F776451}"/>
              </a:ext>
            </a:extLst>
          </p:cNvPr>
          <p:cNvSpPr/>
          <p:nvPr/>
        </p:nvSpPr>
        <p:spPr>
          <a:xfrm rot="5400000">
            <a:off x="-162000" y="5340353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49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2123E6F-6379-4E84-AC7D-F0B56E0CC808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CEDBF4-1701-4ED2-8E8F-A93AA96392E2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707CD7B4-B27D-4B32-909A-05CB720F2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5BF2B40-8849-4CF2-8783-EEC0836E0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E3756D-390B-401D-B768-9F3BA29148EC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68" name="Picture 6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2E8AB609-86B5-40ED-9DDB-FFD54A94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69" name="Graphic 68">
              <a:hlinkClick r:id="rId6" action="ppaction://hlinksldjump"/>
              <a:extLst>
                <a:ext uri="{FF2B5EF4-FFF2-40B4-BE49-F238E27FC236}">
                  <a16:creationId xmlns:a16="http://schemas.microsoft.com/office/drawing/2014/main" id="{A754FD96-E6B0-4EEF-A212-847B8C14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2E6D068-FBAE-4C19-AFF8-EBA4990F39F2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hlinkClick r:id="rId6" action="ppaction://hlinksldjump"/>
              <a:extLst>
                <a:ext uri="{FF2B5EF4-FFF2-40B4-BE49-F238E27FC236}">
                  <a16:creationId xmlns:a16="http://schemas.microsoft.com/office/drawing/2014/main" id="{CFEA9CA8-AF8A-4C8A-B088-9BFB10B2D561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A90B3F4-5AD3-4FAC-9B16-69898E09B292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74" name="Graphic 7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CC52CDE-2D97-49D8-B60E-BCD59064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75" name="Graphic 7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59FDCE3A-A73A-428A-82DD-D7D53A40C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6" name="Graphic 7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E521D190-779F-4784-8DD2-BA8061DCF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77" name="Graphic 7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AB2484A-80AF-42D1-BD45-41493F887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8" name="Graphic 7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1BCE83D6-14B3-40CE-86A0-9E637DF0B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79" name="Graphic 78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1A2E6158-1D12-473B-8FA8-1D2D1AE07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80" name="TextBox 7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74FEA7C-3DD1-47C9-82C1-905CE074BDCE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81" name="TextBox 8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3909336-D6A9-4C56-9219-A229836C340D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82" name="TextBox 8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9B53C3F-55C5-45B3-808D-C0099100DB50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83" name="TextBox 8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B740F5E3-421E-4563-A6E5-36EB1AE4005D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84" name="TextBox 8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B3F0E13B-640C-4652-80F1-D68AD38E8F03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85" name="TextBox 84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D43844EA-D867-43AB-8A79-61B1AF25F78D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73" name="Rectangle: Rounded Corners 72">
              <a:hlinkClick r:id="rId27" action="ppaction://hlinksldjump"/>
              <a:extLst>
                <a:ext uri="{FF2B5EF4-FFF2-40B4-BE49-F238E27FC236}">
                  <a16:creationId xmlns:a16="http://schemas.microsoft.com/office/drawing/2014/main" id="{8968C071-F8B3-4EE2-9CBA-2237E9C18614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D56C861C-B751-4ADC-8461-BD3FCCC71498}"/>
              </a:ext>
            </a:extLst>
          </p:cNvPr>
          <p:cNvSpPr/>
          <p:nvPr/>
        </p:nvSpPr>
        <p:spPr>
          <a:xfrm rot="5400000">
            <a:off x="-162000" y="6579342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9252A86-256E-4417-8E20-4A516FD3A171}"/>
              </a:ext>
            </a:extLst>
          </p:cNvPr>
          <p:cNvSpPr txBox="1">
            <a:spLocks/>
          </p:cNvSpPr>
          <p:nvPr/>
        </p:nvSpPr>
        <p:spPr>
          <a:xfrm>
            <a:off x="2827911" y="335502"/>
            <a:ext cx="4813072" cy="34947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sz="4400" b="1" dirty="0">
                <a:solidFill>
                  <a:srgbClr val="98C33D"/>
                </a:solidFill>
              </a:rPr>
              <a:t>Obrigado Pela Vossa Atenção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FB55E91E-19D0-4424-A350-BFE12EC489AA}"/>
              </a:ext>
            </a:extLst>
          </p:cNvPr>
          <p:cNvSpPr txBox="1">
            <a:spLocks/>
          </p:cNvSpPr>
          <p:nvPr/>
        </p:nvSpPr>
        <p:spPr>
          <a:xfrm>
            <a:off x="4391310" y="4980627"/>
            <a:ext cx="3409379" cy="69460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solidFill>
                  <a:srgbClr val="31ADE0"/>
                </a:solidFill>
              </a:rPr>
              <a:t>Especial agradecimento à turma B e aos formadores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ECB889-9222-4B45-BD96-B12B00052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0" y="3584204"/>
            <a:ext cx="1389818" cy="468000"/>
          </a:xfrm>
          <a:prstGeom prst="rect">
            <a:avLst/>
          </a:prstGeom>
        </p:spPr>
      </p:pic>
      <p:pic>
        <p:nvPicPr>
          <p:cNvPr id="66" name="Picture 65" descr="Colorful ink in water">
            <a:extLst>
              <a:ext uri="{FF2B5EF4-FFF2-40B4-BE49-F238E27FC236}">
                <a16:creationId xmlns:a16="http://schemas.microsoft.com/office/drawing/2014/main" id="{C5E813BD-DA52-4A46-B073-36E13723FB8B}"/>
              </a:ext>
            </a:extLst>
          </p:cNvPr>
          <p:cNvPicPr/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2827911" y="1739377"/>
            <a:ext cx="6363714" cy="324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AF687FD-5471-4520-92C5-680B3DFA2DC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860" y="2961000"/>
            <a:ext cx="13994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899236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Perfil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B86D58-5B28-496E-8E2C-04AE3BA83433}"/>
              </a:ext>
            </a:extLst>
          </p:cNvPr>
          <p:cNvGrpSpPr/>
          <p:nvPr/>
        </p:nvGrpSpPr>
        <p:grpSpPr>
          <a:xfrm>
            <a:off x="2912038" y="2880548"/>
            <a:ext cx="2076450" cy="1825510"/>
            <a:chOff x="2912038" y="2623373"/>
            <a:chExt cx="2076450" cy="182551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C315FC4-864C-479F-96DD-2071115ECE39}"/>
                </a:ext>
              </a:extLst>
            </p:cNvPr>
            <p:cNvSpPr/>
            <p:nvPr/>
          </p:nvSpPr>
          <p:spPr>
            <a:xfrm>
              <a:off x="3331138" y="2623373"/>
              <a:ext cx="1238250" cy="1238250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CE0325-1484-4A12-8D2A-337FD2D6067C}"/>
                </a:ext>
              </a:extLst>
            </p:cNvPr>
            <p:cNvSpPr txBox="1"/>
            <p:nvPr/>
          </p:nvSpPr>
          <p:spPr>
            <a:xfrm>
              <a:off x="2912038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Carla Nogueira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8F8D86-0AB1-41E9-9114-2BE03DADA05B}"/>
              </a:ext>
            </a:extLst>
          </p:cNvPr>
          <p:cNvGrpSpPr/>
          <p:nvPr/>
        </p:nvGrpSpPr>
        <p:grpSpPr>
          <a:xfrm>
            <a:off x="9382853" y="2880548"/>
            <a:ext cx="2076450" cy="1825510"/>
            <a:chOff x="9382853" y="2623373"/>
            <a:chExt cx="2076450" cy="182551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A77FC97-487C-4F5F-B4BD-C954FFBD2654}"/>
                </a:ext>
              </a:extLst>
            </p:cNvPr>
            <p:cNvSpPr/>
            <p:nvPr/>
          </p:nvSpPr>
          <p:spPr>
            <a:xfrm>
              <a:off x="9801953" y="2623373"/>
              <a:ext cx="1238250" cy="123825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A7DE9E-DA74-46C2-8B25-74C7FF220591}"/>
                </a:ext>
              </a:extLst>
            </p:cNvPr>
            <p:cNvSpPr txBox="1"/>
            <p:nvPr/>
          </p:nvSpPr>
          <p:spPr>
            <a:xfrm>
              <a:off x="9382853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Rodrigo Esteves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B40E1A-C592-4481-ACB6-842F1FAC6714}"/>
              </a:ext>
            </a:extLst>
          </p:cNvPr>
          <p:cNvGrpSpPr/>
          <p:nvPr/>
        </p:nvGrpSpPr>
        <p:grpSpPr>
          <a:xfrm>
            <a:off x="7225914" y="2880548"/>
            <a:ext cx="2076450" cy="1825510"/>
            <a:chOff x="7252694" y="2623373"/>
            <a:chExt cx="2076450" cy="182551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72A6BD8-E16E-4108-98E7-FAD64B6C0B4A}"/>
                </a:ext>
              </a:extLst>
            </p:cNvPr>
            <p:cNvSpPr/>
            <p:nvPr/>
          </p:nvSpPr>
          <p:spPr>
            <a:xfrm>
              <a:off x="7671794" y="2623373"/>
              <a:ext cx="1238250" cy="1238250"/>
            </a:xfrm>
            <a:prstGeom prst="ellipse">
              <a:avLst/>
            </a:prstGeom>
            <a:blipFill dpi="0" rotWithShape="1">
              <a:blip r:embed="rId7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A5B5142-1FD2-4436-8E19-D1790B156F4B}"/>
                </a:ext>
              </a:extLst>
            </p:cNvPr>
            <p:cNvSpPr txBox="1"/>
            <p:nvPr/>
          </p:nvSpPr>
          <p:spPr>
            <a:xfrm>
              <a:off x="7252694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Pedro André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E1FEE-1FEF-42F4-AFE7-B356413CF64F}"/>
              </a:ext>
            </a:extLst>
          </p:cNvPr>
          <p:cNvGrpSpPr/>
          <p:nvPr/>
        </p:nvGrpSpPr>
        <p:grpSpPr>
          <a:xfrm>
            <a:off x="5068976" y="2880548"/>
            <a:ext cx="2076450" cy="1825510"/>
            <a:chOff x="5149390" y="2623373"/>
            <a:chExt cx="2076450" cy="182551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2D894E-1D5C-4105-B371-1BBF1A0192C4}"/>
                </a:ext>
              </a:extLst>
            </p:cNvPr>
            <p:cNvSpPr/>
            <p:nvPr/>
          </p:nvSpPr>
          <p:spPr>
            <a:xfrm>
              <a:off x="5568490" y="2623373"/>
              <a:ext cx="1238250" cy="1238250"/>
            </a:xfrm>
            <a:prstGeom prst="ellipse">
              <a:avLst/>
            </a:prstGeom>
            <a:blipFill dpi="0" rotWithShape="1">
              <a:blip r:embed="rId8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A166ED-377E-4BDE-A0AE-56377530076A}"/>
                </a:ext>
              </a:extLst>
            </p:cNvPr>
            <p:cNvSpPr txBox="1"/>
            <p:nvPr/>
          </p:nvSpPr>
          <p:spPr>
            <a:xfrm>
              <a:off x="5149390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Marco Manuel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5693318-A2E1-4227-8A58-9A1C112ABDDB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82F6319-77AC-4244-A207-EDB369826D4F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0080B205-D42C-419A-B87E-C242970E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DEF0D53-5B16-4D07-BC2F-CAA85D9B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CBC7F6-3924-493C-BE4E-717870B2E151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3" name="Picture 5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A66A25C-2637-4CCD-9075-0619299C1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54" name="Graphic 53">
              <a:hlinkClick r:id="rId13" action="ppaction://hlinksldjump"/>
              <a:extLst>
                <a:ext uri="{FF2B5EF4-FFF2-40B4-BE49-F238E27FC236}">
                  <a16:creationId xmlns:a16="http://schemas.microsoft.com/office/drawing/2014/main" id="{23869209-7055-41F6-9AE2-72E666AF8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9782CF-E38C-4335-AF9B-06F9FA3A52E1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hlinkClick r:id="rId13" action="ppaction://hlinksldjump"/>
              <a:extLst>
                <a:ext uri="{FF2B5EF4-FFF2-40B4-BE49-F238E27FC236}">
                  <a16:creationId xmlns:a16="http://schemas.microsoft.com/office/drawing/2014/main" id="{4444AE2A-09E8-4CAD-BFFB-AEDBC19013EE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EEBD91B-E295-4692-A679-EDFF50B13206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60" name="Graphic 59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A1639C60-70C0-438D-95AC-0C9987420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61" name="Graphic 6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DADA05B2-7BF0-493E-B1B8-B605B79AD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62" name="Graphic 61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11C70CA9-FEF9-4C12-832D-6BA74249D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63" name="Graphic 62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D194628A-7A16-4CE4-98DC-B9E1E1B36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64" name="Graphic 63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AC80412F-52F0-4A75-BDC9-E7E856EAE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65" name="Graphic 64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8A8194AA-3134-49EE-B0BB-0FBD66834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6" name="TextBox 6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25F9ADB-4E37-4E19-A8CD-5562AA953B57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67" name="TextBox 66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35D53EEE-DF74-4F9B-B08F-8C42BAF9C67C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68" name="TextBox 6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870782C1-EA6C-4E4A-B3CD-05A73D3AC882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69" name="TextBox 6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6A410080-D6B6-4AE2-8E8F-89087FC1865B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70" name="TextBox 69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6EC8DA7C-25DA-4364-B5EF-BD9993BF157C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71" name="TextBox 70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8A359BF4-11F9-460E-A507-F11F16C846CF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58" name="Rectangle: Rounded Corners 57">
              <a:hlinkClick r:id="rId34" action="ppaction://hlinksldjump"/>
              <a:extLst>
                <a:ext uri="{FF2B5EF4-FFF2-40B4-BE49-F238E27FC236}">
                  <a16:creationId xmlns:a16="http://schemas.microsoft.com/office/drawing/2014/main" id="{5A6F83D9-BAB1-4619-976B-DC0B9E84BB4C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58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pt-PT" sz="4400" b="1" dirty="0">
                <a:solidFill>
                  <a:srgbClr val="98C33D"/>
                </a:solidFill>
              </a:rPr>
              <a:t>Projecto</a:t>
            </a:r>
            <a:br>
              <a:rPr lang="pt-PT" sz="4400" b="1" dirty="0">
                <a:solidFill>
                  <a:srgbClr val="98C33D"/>
                </a:solidFill>
              </a:rPr>
            </a:br>
            <a:r>
              <a:rPr lang="pt-PT" sz="4400" b="1" dirty="0">
                <a:solidFill>
                  <a:srgbClr val="98C33D"/>
                </a:solidFill>
              </a:rPr>
              <a:t>Centro Hospitalar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98C33D"/>
                </a:solidFill>
              </a:rPr>
              <a:t>Desenvolvimento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F6AE41AC-1964-4834-82D5-354DAB8B1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066" y="783065"/>
            <a:ext cx="5488832" cy="150989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CE084D-B61A-4BD0-90FF-41BAEEF20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82" y="5530735"/>
            <a:ext cx="1389818" cy="468000"/>
          </a:xfrm>
          <a:prstGeom prst="rect">
            <a:avLst/>
          </a:prstGeom>
        </p:spPr>
      </p:pic>
      <p:pic>
        <p:nvPicPr>
          <p:cNvPr id="11" name="Picture 10" descr="Colorful ink in water">
            <a:extLst>
              <a:ext uri="{FF2B5EF4-FFF2-40B4-BE49-F238E27FC236}">
                <a16:creationId xmlns:a16="http://schemas.microsoft.com/office/drawing/2014/main" id="{1EBB35D6-C7D0-444C-B3D8-66606301C576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0" y="2938035"/>
            <a:ext cx="5942965" cy="3060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6FF93B-1C09-4BEB-BBD2-BF18C9C83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46" y="5530735"/>
            <a:ext cx="1399455" cy="468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09A2408-866A-4C5E-A1A0-348D24C7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33371-EAC9-445D-AC23-905AD3454158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1490C0-1362-4307-BD15-624E0DC0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2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7E7E7E"/>
      </a:accent4>
      <a:accent5>
        <a:srgbClr val="31ADE0"/>
      </a:accent5>
      <a:accent6>
        <a:srgbClr val="98C33E"/>
      </a:accent6>
      <a:hlink>
        <a:srgbClr val="31ADE0"/>
      </a:hlink>
      <a:folHlink>
        <a:srgbClr val="98C33E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210</TotalTime>
  <Words>403</Words>
  <Application>Microsoft Office PowerPoint</Application>
  <PresentationFormat>Widescreen</PresentationFormat>
  <Paragraphs>192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Lato</vt:lpstr>
      <vt:lpstr>Lato Bold</vt:lpstr>
      <vt:lpstr>Speak Pro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Projecto Centro Hospitalar</vt:lpstr>
      <vt:lpstr>Obrigado Pela Vossa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Pedro André</dc:creator>
  <cp:lastModifiedBy>Pedro André</cp:lastModifiedBy>
  <cp:revision>22</cp:revision>
  <dcterms:created xsi:type="dcterms:W3CDTF">2021-03-21T11:14:29Z</dcterms:created>
  <dcterms:modified xsi:type="dcterms:W3CDTF">2021-03-21T15:43:07Z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